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3154-245C-4B3C-A41A-13877D90BF43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A227-9868-47F8-AF19-3A85476C60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065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3154-245C-4B3C-A41A-13877D90BF43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A227-9868-47F8-AF19-3A85476C60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634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3154-245C-4B3C-A41A-13877D90BF43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A227-9868-47F8-AF19-3A85476C60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143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3154-245C-4B3C-A41A-13877D90BF43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A227-9868-47F8-AF19-3A85476C60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184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3154-245C-4B3C-A41A-13877D90BF43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A227-9868-47F8-AF19-3A85476C60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89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3154-245C-4B3C-A41A-13877D90BF43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A227-9868-47F8-AF19-3A85476C60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237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3154-245C-4B3C-A41A-13877D90BF43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A227-9868-47F8-AF19-3A85476C60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815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3154-245C-4B3C-A41A-13877D90BF43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A227-9868-47F8-AF19-3A85476C60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58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3154-245C-4B3C-A41A-13877D90BF43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A227-9868-47F8-AF19-3A85476C60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172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3154-245C-4B3C-A41A-13877D90BF43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A227-9868-47F8-AF19-3A85476C60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29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73154-245C-4B3C-A41A-13877D90BF43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9A227-9868-47F8-AF19-3A85476C60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429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73154-245C-4B3C-A41A-13877D90BF43}" type="datetimeFigureOut">
              <a:rPr lang="fi-FI" smtClean="0"/>
              <a:t>19.1.2022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9A227-9868-47F8-AF19-3A85476C602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564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44" y="-418218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433004" y="1252230"/>
            <a:ext cx="5255920" cy="2018788"/>
          </a:xfrm>
        </p:spPr>
        <p:txBody>
          <a:bodyPr>
            <a:normAutofit fontScale="90000"/>
          </a:bodyPr>
          <a:lstStyle/>
          <a:p>
            <a:b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Uskonnot mediassa</a:t>
            </a:r>
          </a:p>
        </p:txBody>
      </p:sp>
      <p:pic>
        <p:nvPicPr>
          <p:cNvPr id="10" name="Picture 2" descr="https://lh3.googleusercontent.com/sZ_4KUmckuXaCeaEB-dq8qIYGXK8LsMVz9mV2r3LsR2YOJdeOcy5Ye1b08Z9XiRLu67R3lGvuAZxGRU9x1dq6esUb3WSKD8LeAHl32UIkuQ7zkAnfbGmdYzqaP395srQFw0ZRYhASoj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5055" y="1407255"/>
            <a:ext cx="3630826" cy="52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6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Video: Uskonto ja media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>
                <a:latin typeface="Century Gothic" panose="020B0502020202020204" pitchFamily="34" charset="0"/>
              </a:rPr>
              <a:t>Katsokaa video ja keskustelkaa ryhmissä:</a:t>
            </a:r>
          </a:p>
        </p:txBody>
      </p:sp>
      <p:pic>
        <p:nvPicPr>
          <p:cNvPr id="4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0445" y="1825625"/>
            <a:ext cx="6523355" cy="652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5684520" y="2954853"/>
            <a:ext cx="431292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Näetkö uskontoihin liittyvää sisältöä mediassa? Jos näet, niin millaista se on?</a:t>
            </a:r>
          </a:p>
          <a:p>
            <a:endParaRPr lang="fi-FI" dirty="0"/>
          </a:p>
        </p:txBody>
      </p:sp>
      <p:pic>
        <p:nvPicPr>
          <p:cNvPr id="1026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23" y="2718847"/>
            <a:ext cx="4267200" cy="3701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872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yöristetty suorakulmio 4"/>
          <p:cNvSpPr/>
          <p:nvPr/>
        </p:nvSpPr>
        <p:spPr>
          <a:xfrm>
            <a:off x="1973580" y="3414330"/>
            <a:ext cx="8244840" cy="2613075"/>
          </a:xfrm>
          <a:prstGeom prst="roundRect">
            <a:avLst/>
          </a:prstGeom>
          <a:solidFill>
            <a:srgbClr val="CCFFED"/>
          </a:solidFill>
          <a:ln>
            <a:solidFill>
              <a:srgbClr val="D6FF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Tutki: Uskonnot mediassa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01040" y="1704756"/>
            <a:ext cx="10134600" cy="17840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Jakautukaa 4 hengen ryhmiin.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Jokainen ryhmä valitsee itselleen tutkittavaksi jonkin uskonnon: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2383789" y="3743639"/>
            <a:ext cx="769747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latin typeface="Century Gothic" panose="020B0502020202020204" pitchFamily="34" charset="0"/>
              </a:rPr>
              <a:t>kristinusko (</a:t>
            </a:r>
            <a:r>
              <a:rPr lang="fi-FI" dirty="0">
                <a:latin typeface="Century Gothic" panose="020B0502020202020204" pitchFamily="34" charset="0"/>
              </a:rPr>
              <a:t>evankelisluterilainen, ortodoksisuus, katolilaisuus, </a:t>
            </a:r>
            <a:r>
              <a:rPr lang="fi-FI" dirty="0" err="1">
                <a:latin typeface="Century Gothic" panose="020B0502020202020204" pitchFamily="34" charset="0"/>
              </a:rPr>
              <a:t>herätysliikeet</a:t>
            </a:r>
            <a:r>
              <a:rPr lang="fi-FI" dirty="0">
                <a:latin typeface="Century Gothic" panose="020B0502020202020204" pitchFamily="34" charset="0"/>
              </a:rPr>
              <a:t>: lestadiolaisuus, evankelisuus, herännäisyys, rukoilevaisuus</a:t>
            </a:r>
            <a:r>
              <a:rPr lang="fi-FI" sz="2000" dirty="0">
                <a:latin typeface="Century Gothic" panose="020B0502020202020204" pitchFamily="34" charset="0"/>
              </a:rPr>
              <a:t>), islam, juutalaisuus, hindulaisuus, buddhalaisuus, Krishna-usko, </a:t>
            </a:r>
            <a:r>
              <a:rPr lang="fi-FI" sz="2000" dirty="0" err="1">
                <a:latin typeface="Century Gothic" panose="020B0502020202020204" pitchFamily="34" charset="0"/>
              </a:rPr>
              <a:t>bahá’í</a:t>
            </a:r>
            <a:r>
              <a:rPr lang="fi-FI" sz="2000" dirty="0">
                <a:latin typeface="Century Gothic" panose="020B0502020202020204" pitchFamily="34" charset="0"/>
              </a:rPr>
              <a:t>, taolaisuus, Jehovan todistajat, Myöhempien Aikojen Pyhien Jeesuksen Kristuksen kirkko, uushenkisyys, …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0" t="14216" r="9829" b="10772"/>
          <a:stretch/>
        </p:blipFill>
        <p:spPr>
          <a:xfrm>
            <a:off x="9838301" y="400385"/>
            <a:ext cx="1153842" cy="1666487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0" t="14216" r="9829" b="10772"/>
          <a:stretch/>
        </p:blipFill>
        <p:spPr>
          <a:xfrm flipH="1">
            <a:off x="10773409" y="2052508"/>
            <a:ext cx="1160782" cy="167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378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Tutki: Uskonnot mediassa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fi-FI" dirty="0">
                <a:latin typeface="Century Gothic" panose="020B0502020202020204" pitchFamily="34" charset="0"/>
              </a:rPr>
              <a:t>Sopikaa ryhmässänne, kuka tutkii valitsemanne uskonnon näkyvyyttä a) sanomalehdissä ja uutisissa, b) iltalehdissä, c) keskustelupalstoilla ja -foorumeilla, d) sosiaalisessa mediassa.</a:t>
            </a:r>
          </a:p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fi-FI" dirty="0">
                <a:latin typeface="Century Gothic" panose="020B0502020202020204" pitchFamily="34" charset="0"/>
              </a:rPr>
              <a:t>Tutkikaa, miten uskonto näkyy mediassa, kerätkää havaintonne yhteen ja valmistautukaa esittämään ne. Hyödyntäkää apukysymyksiä ja kielitaitoanne etsinnässä.</a:t>
            </a:r>
          </a:p>
          <a:p>
            <a:pPr marL="514350" indent="-514350">
              <a:buAutoNum type="arabicPeriod" startAt="3"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7" t="66912" b="5744"/>
          <a:stretch/>
        </p:blipFill>
        <p:spPr bwMode="auto">
          <a:xfrm>
            <a:off x="10199574" y="5101887"/>
            <a:ext cx="1379846" cy="141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1" t="7218" r="18513" b="64769"/>
          <a:stretch/>
        </p:blipFill>
        <p:spPr bwMode="auto">
          <a:xfrm>
            <a:off x="8670850" y="4527451"/>
            <a:ext cx="1375469" cy="143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6" t="33885" r="34689" b="39355"/>
          <a:stretch/>
        </p:blipFill>
        <p:spPr bwMode="auto">
          <a:xfrm flipH="1">
            <a:off x="7195525" y="5101887"/>
            <a:ext cx="1322070" cy="133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371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isällön paikkamerkki 11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838200" y="438555"/>
          <a:ext cx="10515600" cy="36661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1787636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883365158"/>
                    </a:ext>
                  </a:extLst>
                </a:gridCol>
              </a:tblGrid>
              <a:tr h="421254"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Sanomalehdet, uutiset</a:t>
                      </a:r>
                    </a:p>
                  </a:txBody>
                  <a:tcPr>
                    <a:solidFill>
                      <a:srgbClr val="76A3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Iltalehdet</a:t>
                      </a:r>
                    </a:p>
                  </a:txBody>
                  <a:tcPr>
                    <a:solidFill>
                      <a:srgbClr val="76A3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716765"/>
                  </a:ext>
                </a:extLst>
              </a:tr>
              <a:tr h="95889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Millaisista asioista uskontoon liittyen uutisoidaan?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Kuinka usein uskonnosta uutisoidaan?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Millaista kuvaa uutisointi antaa uskonnosta?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Mitä uutisissa sanotaan? Entä mitä jätetään sanomatta?</a:t>
                      </a:r>
                    </a:p>
                    <a:p>
                      <a:endParaRPr lang="fi-FI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Millaisista asioista uskontoon liittyen kirjoitetaan?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Kuinka usein uskonnosta kirjoitetaan?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Millaista kuvaa annetaan uskonnosta?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Mitä kirjoituksissa sanotaan? Entä mitä jätetään sanomatta?</a:t>
                      </a:r>
                    </a:p>
                    <a:p>
                      <a:endParaRPr lang="fi-FI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977346"/>
                  </a:ext>
                </a:extLst>
              </a:tr>
              <a:tr h="958899"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Helsingin sanomat, Yle, MTV, BBC, jne.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Iltalehti, Ilta-Sanomat, </a:t>
                      </a:r>
                      <a:r>
                        <a:rPr lang="fi-FI" dirty="0" err="1">
                          <a:latin typeface="Century Gothic" panose="020B0502020202020204" pitchFamily="34" charset="0"/>
                        </a:rPr>
                        <a:t>Evening</a:t>
                      </a:r>
                      <a:r>
                        <a:rPr lang="fi-FI" dirty="0">
                          <a:latin typeface="Century Gothic" panose="020B0502020202020204" pitchFamily="34" charset="0"/>
                        </a:rPr>
                        <a:t> News,</a:t>
                      </a:r>
                      <a:r>
                        <a:rPr lang="fi-FI" baseline="0" dirty="0">
                          <a:latin typeface="Century Gothic" panose="020B0502020202020204" pitchFamily="34" charset="0"/>
                        </a:rPr>
                        <a:t> jne.</a:t>
                      </a:r>
                      <a:endParaRPr lang="fi-FI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817854"/>
                  </a:ext>
                </a:extLst>
              </a:tr>
            </a:tbl>
          </a:graphicData>
        </a:graphic>
      </p:graphicFrame>
      <p:graphicFrame>
        <p:nvGraphicFramePr>
          <p:cNvPr id="13" name="Sisällön paikkamerkki 12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838200" y="3471544"/>
          <a:ext cx="10515600" cy="33230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54225489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27244386"/>
                    </a:ext>
                  </a:extLst>
                </a:gridCol>
              </a:tblGrid>
              <a:tr h="432325"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Keskustelupalstat, -foorumit</a:t>
                      </a:r>
                    </a:p>
                  </a:txBody>
                  <a:tcPr>
                    <a:solidFill>
                      <a:srgbClr val="76A3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Sosiaalinen media</a:t>
                      </a:r>
                    </a:p>
                  </a:txBody>
                  <a:tcPr>
                    <a:solidFill>
                      <a:srgbClr val="76A3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46484"/>
                  </a:ext>
                </a:extLst>
              </a:tr>
              <a:tr h="190447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Millaisia keskusteluja uskonnosta käydään eri alustoilla?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Millaista keskustelu on?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Kuinka paljon aiheesta keskustellaan?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Millainen sävy on yleensä keskusteluissa?</a:t>
                      </a:r>
                    </a:p>
                    <a:p>
                      <a:endParaRPr lang="fi-FI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Millaista sisältöä sosiaalisen median kanavilta löytyy?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Mistä näkökulmista katsomuksia käsitellään sosiaalisessa mediassa?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Onko sisällöissä eroja eri kielien välillä? (esim. suomi, englanti, jne.)</a:t>
                      </a:r>
                    </a:p>
                    <a:p>
                      <a:endParaRPr lang="fi-FI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090601"/>
                  </a:ext>
                </a:extLst>
              </a:tr>
              <a:tr h="879061"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Vauva.fi, Suomi24,</a:t>
                      </a:r>
                      <a:r>
                        <a:rPr lang="fi-FI" baseline="0" dirty="0">
                          <a:latin typeface="Century Gothic" panose="020B0502020202020204" pitchFamily="34" charset="0"/>
                        </a:rPr>
                        <a:t> Ylilauta, jne.</a:t>
                      </a:r>
                      <a:endParaRPr lang="fi-FI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Instagram, </a:t>
                      </a:r>
                      <a:r>
                        <a:rPr lang="fi-FI" dirty="0" err="1">
                          <a:latin typeface="Century Gothic" panose="020B0502020202020204" pitchFamily="34" charset="0"/>
                        </a:rPr>
                        <a:t>TikTok</a:t>
                      </a:r>
                      <a:r>
                        <a:rPr lang="fi-FI" dirty="0">
                          <a:latin typeface="Century Gothic" panose="020B0502020202020204" pitchFamily="34" charset="0"/>
                        </a:rPr>
                        <a:t>, Twitter, </a:t>
                      </a:r>
                      <a:r>
                        <a:rPr lang="fi-FI" dirty="0" err="1">
                          <a:latin typeface="Century Gothic" panose="020B0502020202020204" pitchFamily="34" charset="0"/>
                        </a:rPr>
                        <a:t>Reddit</a:t>
                      </a:r>
                      <a:r>
                        <a:rPr lang="fi-FI" dirty="0">
                          <a:latin typeface="Century Gothic" panose="020B0502020202020204" pitchFamily="34" charset="0"/>
                        </a:rPr>
                        <a:t>, jne.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35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5854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293</Words>
  <Application>Microsoft Office PowerPoint</Application>
  <PresentationFormat>Laajakuva</PresentationFormat>
  <Paragraphs>34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Office-teema</vt:lpstr>
      <vt:lpstr> Uskonnot mediassa</vt:lpstr>
      <vt:lpstr>Video: Uskonto ja media</vt:lpstr>
      <vt:lpstr>Tutki: Uskonnot mediassa </vt:lpstr>
      <vt:lpstr>Tutki: Uskonnot mediassa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Video: Uskonto ja media</dc:title>
  <dc:creator>Enni</dc:creator>
  <cp:lastModifiedBy>Enni Keski-Saari</cp:lastModifiedBy>
  <cp:revision>4</cp:revision>
  <dcterms:created xsi:type="dcterms:W3CDTF">2022-01-18T19:26:29Z</dcterms:created>
  <dcterms:modified xsi:type="dcterms:W3CDTF">2022-01-19T10:55:05Z</dcterms:modified>
</cp:coreProperties>
</file>