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1" r:id="rId4"/>
    <p:sldId id="257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38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867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05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846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14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68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268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495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63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489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256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2FC75-EB05-4140-A4D5-43F2D53FDBDB}" type="datetimeFigureOut">
              <a:rPr lang="fi-FI" smtClean="0"/>
              <a:t>19.1.2022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C2E24-AC16-48EE-B0EA-AC3513DF91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66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52135" y="700332"/>
            <a:ext cx="6403145" cy="3368748"/>
          </a:xfrm>
        </p:spPr>
        <p:txBody>
          <a:bodyPr>
            <a:normAutofit/>
          </a:bodyPr>
          <a:lstStyle/>
          <a:p>
            <a:r>
              <a:rPr lang="fi-FI" dirty="0">
                <a:latin typeface="Century Gothic" panose="020B0502020202020204" pitchFamily="34" charset="0"/>
              </a:rPr>
              <a:t>Minä, katsomukset ja media</a:t>
            </a:r>
          </a:p>
        </p:txBody>
      </p:sp>
      <p:pic>
        <p:nvPicPr>
          <p:cNvPr id="1026" name="Picture 2" descr="https://lh3.googleusercontent.com/sZ_4KUmckuXaCeaEB-dq8qIYGXK8LsMVz9mV2r3LsR2YOJdeOcy5Ye1b08Z9XiRLu67R3lGvuAZxGRU9x1dq6esUb3WSKD8LeAHl32UIkuQ7zkAnfbGmdYzqaP395srQFw0ZRYhASoj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6" y="1115838"/>
            <a:ext cx="3630826" cy="525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7" t="41613" r="7304" b="44710"/>
          <a:stretch/>
        </p:blipFill>
        <p:spPr bwMode="auto">
          <a:xfrm rot="20138958">
            <a:off x="8926136" y="1326822"/>
            <a:ext cx="511738" cy="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7" t="41613" r="7304" b="44710"/>
          <a:stretch/>
        </p:blipFill>
        <p:spPr bwMode="auto">
          <a:xfrm rot="888436">
            <a:off x="9524710" y="937675"/>
            <a:ext cx="511738" cy="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0" y="253297"/>
            <a:ext cx="1821722" cy="92907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20" y="5241264"/>
            <a:ext cx="1418492" cy="141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5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Video: Katsomukset ja netti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latin typeface="Century Gothic" panose="020B0502020202020204" pitchFamily="34" charset="0"/>
              </a:rPr>
              <a:t>Katso video ja pohdi samalla, miten itse vastaisit seuraaviin kysymyksiin: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Millaisia ajatuksia video herätti?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Millaista sisältöä näet katsomuksiin liittyen netissä? Koetko, että erilaisia katsomuksia käsitellään eri tavalla?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Miltä katsomuksiin liittyvä kohtaamasi sisältö tuntuu, mitä ajattelet siitä?</a:t>
            </a:r>
          </a:p>
          <a:p>
            <a:r>
              <a:rPr lang="fi-FI" dirty="0">
                <a:latin typeface="Century Gothic" panose="020B0502020202020204" pitchFamily="34" charset="0"/>
              </a:rPr>
              <a:t>Koetko, että voit kertoa mielipiteesi vapaasti netissä?</a:t>
            </a:r>
          </a:p>
          <a:p>
            <a:r>
              <a:rPr lang="fi-FI" dirty="0">
                <a:latin typeface="Century Gothic" panose="020B0502020202020204" pitchFamily="34" charset="0"/>
              </a:rPr>
              <a:t>Onko netti vaikuttanut näkemyksiisi muista katsomuksista ja uskonnoista? Jos on niin miten?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14216" r="9829" b="10772"/>
          <a:stretch/>
        </p:blipFill>
        <p:spPr>
          <a:xfrm flipH="1">
            <a:off x="10773409" y="149115"/>
            <a:ext cx="1160782" cy="167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5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Video: Uskonto ja media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latin typeface="Century Gothic" panose="020B0502020202020204" pitchFamily="34" charset="0"/>
              </a:rPr>
              <a:t>Katsokaa video ja keskustelkaa ryhmissä:</a:t>
            </a:r>
          </a:p>
        </p:txBody>
      </p:sp>
      <p:pic>
        <p:nvPicPr>
          <p:cNvPr id="4" name="Picture 2" descr="https://lh5.googleusercontent.com/oJrr5E4Pky3dzeZFeyz9k2lo61sXS-Apt2dNjEVxAXykQmtjO3nuK3c1eW4rvNl81CS5VCkwltvjYkQpUjiQ0Ml_LM2xMUU-EwY3jJxNg9_F8lVW576v1C2bpxufWlMI1MgWnX7AklM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45" y="1825625"/>
            <a:ext cx="6523355" cy="652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638800" y="2954853"/>
            <a:ext cx="43129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Näetkö uskontoihin liittyvää sisältöä mediassa? Jos näet, niin millaista se on?</a:t>
            </a:r>
          </a:p>
          <a:p>
            <a:endParaRPr lang="fi-FI" dirty="0"/>
          </a:p>
        </p:txBody>
      </p:sp>
      <p:pic>
        <p:nvPicPr>
          <p:cNvPr id="1026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3" y="2718847"/>
            <a:ext cx="4267200" cy="370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7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463" cy="1325563"/>
          </a:xfrm>
        </p:spPr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Minä, ympäristö, katsomukset ja media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2880"/>
            <a:ext cx="6923048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latin typeface="Century Gothic" panose="020B0502020202020204" pitchFamily="34" charset="0"/>
              </a:rPr>
              <a:t>A. Oma katsomus ja katsomuksellinen ympäristö</a:t>
            </a:r>
          </a:p>
          <a:p>
            <a:r>
              <a:rPr lang="fi-FI" dirty="0">
                <a:latin typeface="Century Gothic" panose="020B0502020202020204" pitchFamily="34" charset="0"/>
              </a:rPr>
              <a:t>Mitkä asiat ovat sinulle tärkeitä?</a:t>
            </a:r>
          </a:p>
          <a:p>
            <a:r>
              <a:rPr lang="fi-FI" dirty="0">
                <a:latin typeface="Century Gothic" panose="020B0502020202020204" pitchFamily="34" charset="0"/>
              </a:rPr>
              <a:t>Mihin asioihin sinun perheesi ja ystäväsi uskovat? Mitkä asiat ovat heille tärkeitä?</a:t>
            </a:r>
          </a:p>
          <a:p>
            <a:r>
              <a:rPr lang="fi-FI" dirty="0">
                <a:latin typeface="Century Gothic" panose="020B0502020202020204" pitchFamily="34" charset="0"/>
              </a:rPr>
              <a:t>Näkyykö/näkyvätkö uskonnollisuus/uskonnot jollain tavalla elämässäsi? Jos näkyy, niin miten?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73" y="1464893"/>
            <a:ext cx="365329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4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463" cy="1325563"/>
          </a:xfrm>
        </p:spPr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Minä, ympäristö, katsomukset ja media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2880"/>
            <a:ext cx="6923048" cy="4351338"/>
          </a:xfrm>
        </p:spPr>
        <p:txBody>
          <a:bodyPr/>
          <a:lstStyle/>
          <a:p>
            <a:pPr marL="0" indent="0">
              <a:buNone/>
            </a:pPr>
            <a:r>
              <a:rPr lang="fi-FI" b="1" dirty="0">
                <a:latin typeface="Century Gothic" panose="020B0502020202020204" pitchFamily="34" charset="0"/>
              </a:rPr>
              <a:t>B. Minä ja media</a:t>
            </a:r>
          </a:p>
          <a:p>
            <a:r>
              <a:rPr lang="fi-FI" dirty="0">
                <a:latin typeface="Century Gothic" panose="020B0502020202020204" pitchFamily="34" charset="0"/>
              </a:rPr>
              <a:t>Mitä </a:t>
            </a:r>
            <a:r>
              <a:rPr lang="fi-FI" dirty="0" err="1">
                <a:latin typeface="Century Gothic" panose="020B0502020202020204" pitchFamily="34" charset="0"/>
              </a:rPr>
              <a:t>someja</a:t>
            </a:r>
            <a:r>
              <a:rPr lang="fi-FI" dirty="0">
                <a:latin typeface="Century Gothic" panose="020B0502020202020204" pitchFamily="34" charset="0"/>
              </a:rPr>
              <a:t> käytät?</a:t>
            </a:r>
          </a:p>
          <a:p>
            <a:r>
              <a:rPr lang="fi-FI" dirty="0">
                <a:latin typeface="Century Gothic" panose="020B0502020202020204" pitchFamily="34" charset="0"/>
              </a:rPr>
              <a:t>Mistä saat tietosi ajankohtaisista asioista?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Millaisia sisältöjä näet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Millaista sisältöä tuotat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  <a:p>
            <a:r>
              <a:rPr lang="fi-FI" dirty="0">
                <a:latin typeface="Century Gothic" panose="020B0502020202020204" pitchFamily="34" charset="0"/>
              </a:rPr>
              <a:t>Millaisiin ryhmiin/yhteisöihin koet kuuluvasi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73" y="1464893"/>
            <a:ext cx="365329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60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14463" cy="1325563"/>
          </a:xfrm>
        </p:spPr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Minä, ympäristö, katsomukset ja media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72880"/>
            <a:ext cx="692304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Century Gothic" panose="020B0502020202020204" pitchFamily="34" charset="0"/>
              </a:rPr>
              <a:t>C. Oma katsomus ja media</a:t>
            </a:r>
          </a:p>
          <a:p>
            <a:r>
              <a:rPr lang="fi-FI" dirty="0">
                <a:latin typeface="Century Gothic" panose="020B0502020202020204" pitchFamily="34" charset="0"/>
              </a:rPr>
              <a:t>Miten sinulle tärkeät asiat näkyvät </a:t>
            </a:r>
            <a:r>
              <a:rPr lang="fi-FI" dirty="0" err="1">
                <a:latin typeface="Century Gothic" panose="020B0502020202020204" pitchFamily="34" charset="0"/>
              </a:rPr>
              <a:t>somessasi</a:t>
            </a:r>
            <a:r>
              <a:rPr lang="fi-FI" dirty="0">
                <a:latin typeface="Century Gothic" panose="020B0502020202020204" pitchFamily="34" charset="0"/>
              </a:rPr>
              <a:t>? Näetkö esim. paljon uutisia, meemejä, videoita tai oman yhteisösi tuottamia </a:t>
            </a:r>
            <a:r>
              <a:rPr lang="fi-FI" dirty="0" err="1">
                <a:latin typeface="Century Gothic" panose="020B0502020202020204" pitchFamily="34" charset="0"/>
              </a:rPr>
              <a:t>somesisältöjä</a:t>
            </a:r>
            <a:r>
              <a:rPr lang="fi-FI" dirty="0">
                <a:latin typeface="Century Gothic" panose="020B0502020202020204" pitchFamily="34" charset="0"/>
              </a:rPr>
              <a:t>?</a:t>
            </a:r>
          </a:p>
          <a:p>
            <a:r>
              <a:rPr lang="fi-FI" dirty="0">
                <a:latin typeface="Century Gothic" panose="020B0502020202020204" pitchFamily="34" charset="0"/>
              </a:rPr>
              <a:t>Näetkö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 uskontoihin liittyvää sisältöä? Jos näet, niin millaista ja miten uskontoihin liittyviä asioita käsitellään?</a:t>
            </a:r>
          </a:p>
          <a:p>
            <a:r>
              <a:rPr lang="fi-FI" dirty="0">
                <a:latin typeface="Century Gothic" panose="020B0502020202020204" pitchFamily="34" charset="0"/>
              </a:rPr>
              <a:t>Tuotko </a:t>
            </a:r>
            <a:r>
              <a:rPr lang="fi-FI" dirty="0" err="1">
                <a:latin typeface="Century Gothic" panose="020B0502020202020204" pitchFamily="34" charset="0"/>
              </a:rPr>
              <a:t>somessa</a:t>
            </a:r>
            <a:r>
              <a:rPr lang="fi-FI" dirty="0">
                <a:latin typeface="Century Gothic" panose="020B0502020202020204" pitchFamily="34" charset="0"/>
              </a:rPr>
              <a:t> esiin itsellesi tärkeitä asioita, kuten uskomuksiasi? Jos tuot, niin miten? Jos et, niin miksi?</a:t>
            </a:r>
          </a:p>
          <a:p>
            <a:r>
              <a:rPr lang="fi-FI" dirty="0">
                <a:latin typeface="Century Gothic" panose="020B0502020202020204" pitchFamily="34" charset="0"/>
              </a:rPr>
              <a:t>Miten koet, että erilaiset ryhmäsi nähdään mediassa?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373" y="1464893"/>
            <a:ext cx="365329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7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5.googleusercontent.com/oJrr5E4Pky3dzeZFeyz9k2lo61sXS-Apt2dNjEVxAXykQmtjO3nuK3c1eW4rvNl81CS5VCkwltvjYkQpUjiQ0Ml_LM2xMUU-EwY3jJxNg9_F8lVW576v1C2bpxufWlMI1MgWnX7AklM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10154" r="8073" b="35099"/>
          <a:stretch/>
        </p:blipFill>
        <p:spPr bwMode="auto">
          <a:xfrm>
            <a:off x="1672509" y="739"/>
            <a:ext cx="10639463" cy="667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01147" y="848361"/>
            <a:ext cx="8884920" cy="377952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Huomaatko yhtäläisyyksiä ympäristösi kiinnostuksen kohteiden ja </a:t>
            </a:r>
            <a:r>
              <a:rPr lang="fi-FI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somessa</a:t>
            </a: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 näkemiesi sisältöjen välillä?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Kummalla on mielestäsi ollut enemmän vaikutusta kiinnostuksen kohteisiisi: ympäristölläsi (perhe, kaverit) vai </a:t>
            </a:r>
            <a:r>
              <a:rPr lang="fi-FI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somella</a:t>
            </a: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? Perustele vastauksesi.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Kuinka paljon </a:t>
            </a:r>
            <a:r>
              <a:rPr lang="fi-FI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somella</a:t>
            </a: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 on ollut vaikutusta identiteettiisi?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Miten uskonnollisuus/uskonnot näkyvät elämässäsi? Onko ympäristössäsi ja mediassa näkyvien uskontojen/uskonnollisuuden välillä eroja?</a:t>
            </a:r>
          </a:p>
          <a:p>
            <a:pPr marL="514350" indent="-514350"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5" name="Picture 2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75899" r="37965" b="5480"/>
          <a:stretch/>
        </p:blipFill>
        <p:spPr bwMode="auto">
          <a:xfrm>
            <a:off x="1391892" y="4831081"/>
            <a:ext cx="1543370" cy="13508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h5.googleusercontent.com/yb7Y-2vt603qH0rf2VX3dkzWNUorSK29egSz1djS5ld1o_y_r5EYK-O_u8U_XERBujqmubXnTdm2e7ejWV-eAOY-c7J7YVQLkqYSpIs_V8YiFlnP3CVPtDNQbyfH-htsQ3noqsM7HYd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7" r="40178" b="73211"/>
          <a:stretch/>
        </p:blipFill>
        <p:spPr bwMode="auto">
          <a:xfrm>
            <a:off x="281651" y="3514487"/>
            <a:ext cx="1591148" cy="16040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8" y="236656"/>
            <a:ext cx="1653662" cy="8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3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Century Gothic" panose="020B0502020202020204" pitchFamily="34" charset="0"/>
              </a:rPr>
              <a:t>Meemiaskartelu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838200" y="1825625"/>
            <a:ext cx="6248400" cy="4351338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latin typeface="Century Gothic" panose="020B0502020202020204" pitchFamily="34" charset="0"/>
              </a:rPr>
              <a:t>Yhdessä polarisaatiota vastaan!</a:t>
            </a:r>
          </a:p>
          <a:p>
            <a:pPr marL="0" indent="0">
              <a:buNone/>
            </a:pPr>
            <a:endParaRPr lang="fi-FI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i-FI" dirty="0">
                <a:latin typeface="Century Gothic" panose="020B0502020202020204" pitchFamily="34" charset="0"/>
              </a:rPr>
              <a:t>Ideoikaa ja toteuttakaa piirtämällä, kollaasitekniikalla tai digitaalisesti meemi, jossa puhutaan hyvää katsomuksista / katsomuksellisesta moninaisuudesta Suomessa.</a:t>
            </a:r>
          </a:p>
        </p:txBody>
      </p:sp>
      <p:pic>
        <p:nvPicPr>
          <p:cNvPr id="2054" name="Picture 6" descr="https://lh5.googleusercontent.com/IQneELrS23FHUAUFwtFeg0-tB-_UryFEG9xNZFuYNl3q9v0RV7OizIfKHOsaZZ7tx7l-psIVHmDq60IrG2aSRnRnlk3yQmRTGyqFYnX3AY4tnjdFTMUvPjjQiJ4buW_5eeYG_6YKfXw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1027906"/>
            <a:ext cx="52387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75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348</Words>
  <Application>Microsoft Office PowerPoint</Application>
  <PresentationFormat>Laajakuva</PresentationFormat>
  <Paragraphs>37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Office-teema</vt:lpstr>
      <vt:lpstr>Minä, katsomukset ja media</vt:lpstr>
      <vt:lpstr>Video: Katsomukset ja netti </vt:lpstr>
      <vt:lpstr>Video: Uskonto ja media</vt:lpstr>
      <vt:lpstr>Minä, ympäristö, katsomukset ja media </vt:lpstr>
      <vt:lpstr>Minä, ympäristö, katsomukset ja media </vt:lpstr>
      <vt:lpstr>Minä, ympäristö, katsomukset ja media </vt:lpstr>
      <vt:lpstr>PowerPoint-esitys</vt:lpstr>
      <vt:lpstr>Meemiaskartelu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Video: Katsomukset ja netti </dc:title>
  <dc:creator>Enni</dc:creator>
  <cp:lastModifiedBy>Enni Keski-Saari</cp:lastModifiedBy>
  <cp:revision>7</cp:revision>
  <dcterms:created xsi:type="dcterms:W3CDTF">2022-01-18T18:48:24Z</dcterms:created>
  <dcterms:modified xsi:type="dcterms:W3CDTF">2022-01-19T10:48:43Z</dcterms:modified>
</cp:coreProperties>
</file>